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76" r:id="rId7"/>
    <p:sldId id="272" r:id="rId8"/>
    <p:sldId id="273" r:id="rId9"/>
    <p:sldId id="274" r:id="rId10"/>
    <p:sldId id="275" r:id="rId11"/>
    <p:sldId id="271" r:id="rId12"/>
    <p:sldId id="260" r:id="rId13"/>
    <p:sldId id="261" r:id="rId14"/>
    <p:sldId id="263" r:id="rId15"/>
    <p:sldId id="264" r:id="rId16"/>
    <p:sldId id="265" r:id="rId17"/>
    <p:sldId id="266" r:id="rId18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19"/>
    </p:embeddedFont>
    <p:embeddedFont>
      <p:font typeface="나눔고딕 Light" panose="020D0904000000000000" pitchFamily="50" charset="-127"/>
      <p:regular r:id="rId20"/>
    </p:embeddedFont>
    <p:embeddedFont>
      <p:font typeface="나눔스퀘어_ac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893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094D4-8B43-B20A-3BF0-77B843C3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6BE69-69A7-5F0B-C66A-2A6AD3F5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8EE06-80C6-EEA4-114F-2D0C3AD4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1538-3B56-D4A0-4BC4-3E355BE4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36FE7-01FC-70B5-10AC-B149D97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6D88D-0597-A788-1D33-00531CC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85A06-FEB7-E02C-55CC-8D7986909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9EE30-2C5C-A069-492A-4CA4262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DF4BD-6D0E-9EC1-D348-93A21977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1CF38-9769-4223-0CF2-41B7F5E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BC1D-9675-F644-15D8-55BBF3DED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2E453-9068-04B0-2A2D-7F2B42DEE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014B0-F536-2BAC-5602-3ED4BA3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A5972-11C5-A56F-0BBA-327C0DFC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F001-767A-4F64-87B4-3B09FC64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3F09-2AC2-C903-09B4-ADD59699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F357-3AF0-7D24-C418-FD77E650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6D36-C70D-AD87-A957-B6FE11CA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887A4-3347-E00F-0CE4-985F0FEF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903-4F37-1C43-4777-AB92577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C2A8E-0CFB-CCF6-1099-4D05D5D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BF978-8244-03FD-D39F-D5B166C4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0D845-CD3D-932F-6E79-4162D216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EEBF8-86F4-17F2-E8AA-83B002A0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4306D-CFED-B16A-82FE-7DCBF66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8A4F-4AAB-D7C7-14AB-9515E8A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F18E-2542-8F0C-6E74-44490B275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9253C-ABF9-75B2-82A5-DD5198FE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0F992-FF71-B224-FEFF-D11764BA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323AC-0C0D-ADD0-6BCD-6CF84656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7FFAA-8F77-33E9-A3D9-F4419BB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1D50-9539-50D7-9C6C-FFA3F8C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110E7-75E9-62D6-1396-BC7C452D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EA0B5-36E3-9E00-C90F-2462BF71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0F660-20CE-A24E-5F27-6A69CD1CD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76A8A-B00C-F03C-5E60-3F2AB4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E3CE2-F7B3-DD7C-0117-E0A577A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3D8DA8-80BA-99E8-52CB-4FF36FB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E2AA8-A831-6819-24C4-2EF99B6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2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D11A-45C8-7BFD-7497-07E1F06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94C3F-D36B-7044-8DD4-1100048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19BF-186C-B202-8351-077E34B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18B1E-DB4E-36F8-BC19-921ACFC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BC15FB-8944-35E6-1C9B-7ED828BB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3E0177-6A67-8F83-A0F7-38E8ABBA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FA34-E8B6-4AE0-BC4A-4FBAAC7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ABC1-70FA-6633-589C-171193FE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AFD-35A3-898C-D949-EBE10802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A02EA-6638-E264-1624-64DCCD0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36EAE-7448-9184-C445-EBAFA97A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3516E-FB44-54E0-74AE-1B639C6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498A6-284C-DE65-FA64-4AA4ABA7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58A33-1366-549A-AB42-01B3B2A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EB4501-50BD-24F7-DBF2-27731C33E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44D71-2B85-EB0A-29FA-AF94D71C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7443E-9557-4157-3A22-55430511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92EFC-FCC3-96D5-7E43-ED28BE7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9817-68AA-368E-6A35-24C677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F1552-2230-9B54-DB07-443220D9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E2A1A-E6F9-1D91-210F-73A93651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9F69E-D807-B02D-D647-368E11D04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B1C0-3CF7-CA4C-064D-CE5B608AF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4D25A-9604-884A-658D-90732EFCC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433210-FC09-42E2-C797-B4ECB12B57C5}"/>
              </a:ext>
            </a:extLst>
          </p:cNvPr>
          <p:cNvCxnSpPr>
            <a:cxnSpLocks/>
          </p:cNvCxnSpPr>
          <p:nvPr/>
        </p:nvCxnSpPr>
        <p:spPr>
          <a:xfrm>
            <a:off x="357667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C9F99B-84C2-6A7E-A66F-99EEF62E55EF}"/>
              </a:ext>
            </a:extLst>
          </p:cNvPr>
          <p:cNvCxnSpPr>
            <a:cxnSpLocks/>
          </p:cNvCxnSpPr>
          <p:nvPr/>
        </p:nvCxnSpPr>
        <p:spPr>
          <a:xfrm flipH="1">
            <a:off x="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164D-9516-A471-1559-0C617C40190D}"/>
              </a:ext>
            </a:extLst>
          </p:cNvPr>
          <p:cNvCxnSpPr>
            <a:cxnSpLocks/>
          </p:cNvCxnSpPr>
          <p:nvPr/>
        </p:nvCxnSpPr>
        <p:spPr>
          <a:xfrm flipH="1">
            <a:off x="357667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4495A6-4895-839E-FFC7-A380DF67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2751C9-A949-5A7A-113F-92E58AD3D38F}"/>
              </a:ext>
            </a:extLst>
          </p:cNvPr>
          <p:cNvCxnSpPr>
            <a:cxnSpLocks/>
          </p:cNvCxnSpPr>
          <p:nvPr/>
        </p:nvCxnSpPr>
        <p:spPr>
          <a:xfrm>
            <a:off x="185013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B09F37-CADD-A197-5ABD-8BF060AEC629}"/>
              </a:ext>
            </a:extLst>
          </p:cNvPr>
          <p:cNvCxnSpPr>
            <a:cxnSpLocks/>
          </p:cNvCxnSpPr>
          <p:nvPr/>
        </p:nvCxnSpPr>
        <p:spPr>
          <a:xfrm flipH="1">
            <a:off x="357667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D9BFC-2DF9-3B3A-1236-4127FCC4AE79}"/>
              </a:ext>
            </a:extLst>
          </p:cNvPr>
          <p:cNvSpPr txBox="1"/>
          <p:nvPr/>
        </p:nvSpPr>
        <p:spPr>
          <a:xfrm>
            <a:off x="17845589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BF2BC-B840-D8FA-6064-7716CDD79DF6}"/>
              </a:ext>
            </a:extLst>
          </p:cNvPr>
          <p:cNvSpPr txBox="1"/>
          <p:nvPr/>
        </p:nvSpPr>
        <p:spPr>
          <a:xfrm>
            <a:off x="17845589" y="1910330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14" name="그림 13" descr="컴퓨터, 일러스트레이션, 아니메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D5D859-8F92-5D85-75C2-9BFF16A7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239" y="1313946"/>
            <a:ext cx="1896930" cy="2242376"/>
          </a:xfrm>
          <a:prstGeom prst="rect">
            <a:avLst/>
          </a:prstGeom>
        </p:spPr>
      </p:pic>
      <p:pic>
        <p:nvPicPr>
          <p:cNvPr id="20" name="그림 19" descr="만화 영화, 신발류, 의류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918D99-A97A-F32A-8128-E8F86E9CC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88929" y="2925993"/>
            <a:ext cx="2257886" cy="24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2EA84-D293-E89E-B54F-B2219C44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AE698D-168E-9F7D-69DB-F0181CF419F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CB1A5-A78B-1724-292C-8065CBB5813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5472B-C2EC-85D1-C624-FD9038F66F0E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0738D1-5C2B-0628-22A2-F42B8462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94E2A7-3AE5-3900-94BA-EE4F32FDA036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D834D1-D225-AEF3-9675-A3F91813DB1C}"/>
              </a:ext>
            </a:extLst>
          </p:cNvPr>
          <p:cNvSpPr txBox="1"/>
          <p:nvPr/>
        </p:nvSpPr>
        <p:spPr>
          <a:xfrm>
            <a:off x="1929516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#5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F56FE-1255-5627-BCE7-BD40E7E56C80}"/>
              </a:ext>
            </a:extLst>
          </p:cNvPr>
          <p:cNvSpPr txBox="1"/>
          <p:nvPr/>
        </p:nvSpPr>
        <p:spPr>
          <a:xfrm>
            <a:off x="-3869835" y="908401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탐지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489EC-2B51-AA59-18D8-0444BFEAEA3A}"/>
              </a:ext>
            </a:extLst>
          </p:cNvPr>
          <p:cNvSpPr txBox="1"/>
          <p:nvPr/>
        </p:nvSpPr>
        <p:spPr>
          <a:xfrm>
            <a:off x="-3992460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934DB-98F2-7157-772E-6F87548A1AAC}"/>
              </a:ext>
            </a:extLst>
          </p:cNvPr>
          <p:cNvSpPr txBox="1"/>
          <p:nvPr/>
        </p:nvSpPr>
        <p:spPr>
          <a:xfrm>
            <a:off x="-2626380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D124B-1EFF-398A-307B-AEE28849180B}"/>
              </a:ext>
            </a:extLst>
          </p:cNvPr>
          <p:cNvSpPr txBox="1"/>
          <p:nvPr/>
        </p:nvSpPr>
        <p:spPr>
          <a:xfrm>
            <a:off x="-3992460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17717-4058-5D6E-DD02-B8FE6F11CC50}"/>
              </a:ext>
            </a:extLst>
          </p:cNvPr>
          <p:cNvSpPr txBox="1"/>
          <p:nvPr/>
        </p:nvSpPr>
        <p:spPr>
          <a:xfrm>
            <a:off x="-2316635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7E78B-AAF8-9E78-6D68-2DB21AA93933}"/>
              </a:ext>
            </a:extLst>
          </p:cNvPr>
          <p:cNvSpPr txBox="1"/>
          <p:nvPr/>
        </p:nvSpPr>
        <p:spPr>
          <a:xfrm>
            <a:off x="-2568738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57034-863F-D0CE-1511-B1BD094E52E3}"/>
              </a:ext>
            </a:extLst>
          </p:cNvPr>
          <p:cNvSpPr txBox="1"/>
          <p:nvPr/>
        </p:nvSpPr>
        <p:spPr>
          <a:xfrm>
            <a:off x="-2568739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82D46-09F8-218B-83DB-237C38D491A9}"/>
              </a:ext>
            </a:extLst>
          </p:cNvPr>
          <p:cNvSpPr txBox="1"/>
          <p:nvPr/>
        </p:nvSpPr>
        <p:spPr>
          <a:xfrm>
            <a:off x="-2568739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5F39F-A900-3EDC-16B3-1EB6BFBFB7A2}"/>
              </a:ext>
            </a:extLst>
          </p:cNvPr>
          <p:cNvSpPr txBox="1"/>
          <p:nvPr/>
        </p:nvSpPr>
        <p:spPr>
          <a:xfrm>
            <a:off x="-3992460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BFF08B-AA19-371E-0EA8-BB271418F9A6}"/>
              </a:ext>
            </a:extLst>
          </p:cNvPr>
          <p:cNvSpPr txBox="1"/>
          <p:nvPr/>
        </p:nvSpPr>
        <p:spPr>
          <a:xfrm>
            <a:off x="-3992460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AA44E-02A3-9425-2C7B-C32FF335B763}"/>
              </a:ext>
            </a:extLst>
          </p:cNvPr>
          <p:cNvSpPr txBox="1"/>
          <p:nvPr/>
        </p:nvSpPr>
        <p:spPr>
          <a:xfrm>
            <a:off x="-4290369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DC7007-BF58-3745-32C4-C229A914FC1A}"/>
              </a:ext>
            </a:extLst>
          </p:cNvPr>
          <p:cNvSpPr txBox="1"/>
          <p:nvPr/>
        </p:nvSpPr>
        <p:spPr>
          <a:xfrm>
            <a:off x="-3939401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06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8075A-F888-8A03-DF74-F9CE8DD8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1027A3-3804-1D39-F8F4-36983F2A543E}"/>
              </a:ext>
            </a:extLst>
          </p:cNvPr>
          <p:cNvSpPr txBox="1"/>
          <p:nvPr/>
        </p:nvSpPr>
        <p:spPr>
          <a:xfrm>
            <a:off x="7144397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B001C-0228-7CF6-EE53-24E08D4E0CE7}"/>
              </a:ext>
            </a:extLst>
          </p:cNvPr>
          <p:cNvSpPr txBox="1"/>
          <p:nvPr/>
        </p:nvSpPr>
        <p:spPr>
          <a:xfrm>
            <a:off x="6954440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#5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B24D0E-AAA5-3895-CF0D-F606BB9B7C0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E8B1C2-BFB2-DF70-92BE-B47B58FD5AB8}"/>
              </a:ext>
            </a:extLst>
          </p:cNvPr>
          <p:cNvSpPr txBox="1"/>
          <p:nvPr/>
        </p:nvSpPr>
        <p:spPr>
          <a:xfrm>
            <a:off x="1358750" y="908401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탐지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21DE-F483-4317-0F10-B3259D5FE856}"/>
              </a:ext>
            </a:extLst>
          </p:cNvPr>
          <p:cNvSpPr txBox="1"/>
          <p:nvPr/>
        </p:nvSpPr>
        <p:spPr>
          <a:xfrm>
            <a:off x="1236125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86EF-739F-9E56-3E81-BB27A03EA31E}"/>
              </a:ext>
            </a:extLst>
          </p:cNvPr>
          <p:cNvSpPr txBox="1"/>
          <p:nvPr/>
        </p:nvSpPr>
        <p:spPr>
          <a:xfrm>
            <a:off x="2602205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5B23-E660-A188-6C35-809F3F2AEF89}"/>
              </a:ext>
            </a:extLst>
          </p:cNvPr>
          <p:cNvSpPr txBox="1"/>
          <p:nvPr/>
        </p:nvSpPr>
        <p:spPr>
          <a:xfrm>
            <a:off x="1236125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E9E8E-EEE8-A9AE-BD7F-9BFBA4FD617E}"/>
              </a:ext>
            </a:extLst>
          </p:cNvPr>
          <p:cNvSpPr txBox="1"/>
          <p:nvPr/>
        </p:nvSpPr>
        <p:spPr>
          <a:xfrm>
            <a:off x="2911950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86662-14DE-95A0-1DD5-E9F6490A2EBC}"/>
              </a:ext>
            </a:extLst>
          </p:cNvPr>
          <p:cNvSpPr txBox="1"/>
          <p:nvPr/>
        </p:nvSpPr>
        <p:spPr>
          <a:xfrm>
            <a:off x="2659847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0D9D-48C0-3393-3C2F-31067972B363}"/>
              </a:ext>
            </a:extLst>
          </p:cNvPr>
          <p:cNvSpPr txBox="1"/>
          <p:nvPr/>
        </p:nvSpPr>
        <p:spPr>
          <a:xfrm>
            <a:off x="265984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DD449-C188-C7AC-59B7-E4FE6BB4E7B6}"/>
              </a:ext>
            </a:extLst>
          </p:cNvPr>
          <p:cNvSpPr txBox="1"/>
          <p:nvPr/>
        </p:nvSpPr>
        <p:spPr>
          <a:xfrm>
            <a:off x="265984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23009-8955-B2BC-29BB-1BD758FBDF47}"/>
              </a:ext>
            </a:extLst>
          </p:cNvPr>
          <p:cNvSpPr txBox="1"/>
          <p:nvPr/>
        </p:nvSpPr>
        <p:spPr>
          <a:xfrm>
            <a:off x="1236125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81FBC-44DD-10F1-11EB-E1E1A6A530CF}"/>
              </a:ext>
            </a:extLst>
          </p:cNvPr>
          <p:cNvSpPr txBox="1"/>
          <p:nvPr/>
        </p:nvSpPr>
        <p:spPr>
          <a:xfrm>
            <a:off x="1236125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6D1B0-553D-1AE4-50A7-6333C994F6DD}"/>
              </a:ext>
            </a:extLst>
          </p:cNvPr>
          <p:cNvSpPr txBox="1"/>
          <p:nvPr/>
        </p:nvSpPr>
        <p:spPr>
          <a:xfrm>
            <a:off x="93821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10C7A-36F4-5F2C-78B9-B2FE3428FA66}"/>
              </a:ext>
            </a:extLst>
          </p:cNvPr>
          <p:cNvSpPr txBox="1"/>
          <p:nvPr/>
        </p:nvSpPr>
        <p:spPr>
          <a:xfrm>
            <a:off x="1289184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26D45E-DCAF-64B3-49DF-46F22FE568C6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C2D4D3-76C1-C6E2-194F-E460FFC7211C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7" name="그림 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DD82BB-FFAA-64AB-D90E-931E75A6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36FAA-D36B-C5F4-CA55-39A3F5EE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574DFA3-DA02-2C82-5309-63DD09B859C9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472A4-DA05-2F3F-AE68-45B938060249}"/>
              </a:ext>
            </a:extLst>
          </p:cNvPr>
          <p:cNvSpPr txBox="1"/>
          <p:nvPr/>
        </p:nvSpPr>
        <p:spPr>
          <a:xfrm>
            <a:off x="939640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6D02C-445C-17DA-EF00-064E9939D4D2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7F4D3E-BA01-215B-9937-2A85A5E86EBD}"/>
              </a:ext>
            </a:extLst>
          </p:cNvPr>
          <p:cNvSpPr txBox="1"/>
          <p:nvPr/>
        </p:nvSpPr>
        <p:spPr>
          <a:xfrm>
            <a:off x="-4200854" y="908401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탐지 기능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86BF5-53C9-2D81-BF59-F2B4E2636AAA}"/>
              </a:ext>
            </a:extLst>
          </p:cNvPr>
          <p:cNvSpPr txBox="1"/>
          <p:nvPr/>
        </p:nvSpPr>
        <p:spPr>
          <a:xfrm>
            <a:off x="-4323479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BBF65D-2A9D-9479-5A68-07A4F26AF614}"/>
              </a:ext>
            </a:extLst>
          </p:cNvPr>
          <p:cNvSpPr txBox="1"/>
          <p:nvPr/>
        </p:nvSpPr>
        <p:spPr>
          <a:xfrm>
            <a:off x="-2957399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584CCA-6D69-4FE9-AB57-E5D909293A53}"/>
              </a:ext>
            </a:extLst>
          </p:cNvPr>
          <p:cNvSpPr txBox="1"/>
          <p:nvPr/>
        </p:nvSpPr>
        <p:spPr>
          <a:xfrm>
            <a:off x="-4323479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0E922A-C2E3-DF63-F0DC-D44A24833EE1}"/>
              </a:ext>
            </a:extLst>
          </p:cNvPr>
          <p:cNvSpPr txBox="1"/>
          <p:nvPr/>
        </p:nvSpPr>
        <p:spPr>
          <a:xfrm>
            <a:off x="-2647654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9E0CE7-65ED-2271-C153-5B7C9D60EC27}"/>
              </a:ext>
            </a:extLst>
          </p:cNvPr>
          <p:cNvSpPr txBox="1"/>
          <p:nvPr/>
        </p:nvSpPr>
        <p:spPr>
          <a:xfrm>
            <a:off x="-2899757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CE9530-FD10-3621-B7A2-A212F711B915}"/>
              </a:ext>
            </a:extLst>
          </p:cNvPr>
          <p:cNvSpPr txBox="1"/>
          <p:nvPr/>
        </p:nvSpPr>
        <p:spPr>
          <a:xfrm>
            <a:off x="-2899758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68E4C0-3A82-E048-C47E-1B8FA37B3574}"/>
              </a:ext>
            </a:extLst>
          </p:cNvPr>
          <p:cNvSpPr txBox="1"/>
          <p:nvPr/>
        </p:nvSpPr>
        <p:spPr>
          <a:xfrm>
            <a:off x="-2899758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480899-564C-380C-92BD-860E128F2EF9}"/>
              </a:ext>
            </a:extLst>
          </p:cNvPr>
          <p:cNvSpPr txBox="1"/>
          <p:nvPr/>
        </p:nvSpPr>
        <p:spPr>
          <a:xfrm>
            <a:off x="-4323479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094CB-F33B-216A-D6C0-1504E1333CD4}"/>
              </a:ext>
            </a:extLst>
          </p:cNvPr>
          <p:cNvSpPr txBox="1"/>
          <p:nvPr/>
        </p:nvSpPr>
        <p:spPr>
          <a:xfrm>
            <a:off x="-4323479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66A8A7-C880-936B-7985-FFDCD2287241}"/>
              </a:ext>
            </a:extLst>
          </p:cNvPr>
          <p:cNvSpPr txBox="1"/>
          <p:nvPr/>
        </p:nvSpPr>
        <p:spPr>
          <a:xfrm>
            <a:off x="-4621388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26E6C0-7227-956A-5171-235674830850}"/>
              </a:ext>
            </a:extLst>
          </p:cNvPr>
          <p:cNvSpPr txBox="1"/>
          <p:nvPr/>
        </p:nvSpPr>
        <p:spPr>
          <a:xfrm>
            <a:off x="-4270420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18E763-31ED-CBA5-A0E2-AA0FD49D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9657AC-4257-A6B9-0573-A96B0157A9E8}"/>
              </a:ext>
            </a:extLst>
          </p:cNvPr>
          <p:cNvSpPr txBox="1"/>
          <p:nvPr/>
        </p:nvSpPr>
        <p:spPr>
          <a:xfrm>
            <a:off x="2212424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24CDD-1C7B-4D5B-D835-20D1AC1C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D62B2-EFD3-F3FF-446C-C0B75946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71F68DD-06B5-DBCE-2085-3A3FD7BF79DA}"/>
              </a:ext>
            </a:extLst>
          </p:cNvPr>
          <p:cNvSpPr txBox="1"/>
          <p:nvPr/>
        </p:nvSpPr>
        <p:spPr>
          <a:xfrm>
            <a:off x="4039492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58A916-383F-76C2-595D-FE1C02A9F045}"/>
              </a:ext>
            </a:extLst>
          </p:cNvPr>
          <p:cNvSpPr txBox="1"/>
          <p:nvPr/>
        </p:nvSpPr>
        <p:spPr>
          <a:xfrm>
            <a:off x="-5419885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DB20D-747D-0E24-22C4-4DEA6AD6538A}"/>
              </a:ext>
            </a:extLst>
          </p:cNvPr>
          <p:cNvSpPr txBox="1"/>
          <p:nvPr/>
        </p:nvSpPr>
        <p:spPr>
          <a:xfrm>
            <a:off x="-4147101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37" name="그림 3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D055B-B8C2-D13D-C8C7-F189D804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38" name="그림 3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058D8-5637-E801-097E-60315B63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6" y="0"/>
            <a:ext cx="100127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4C5B7-079C-AD0C-5AE2-3F92B486B982}"/>
              </a:ext>
            </a:extLst>
          </p:cNvPr>
          <p:cNvSpPr txBox="1"/>
          <p:nvPr/>
        </p:nvSpPr>
        <p:spPr>
          <a:xfrm>
            <a:off x="433604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0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C5B9-4581-2F52-E6E9-40D86887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697327-85C0-3268-2566-90807FE9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C8CF2-945F-A13A-C6E0-F4FCE5E43895}"/>
              </a:ext>
            </a:extLst>
          </p:cNvPr>
          <p:cNvSpPr txBox="1"/>
          <p:nvPr/>
        </p:nvSpPr>
        <p:spPr>
          <a:xfrm>
            <a:off x="-5266156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27FA6-5CBA-0B88-7305-B20374CC22BA}"/>
              </a:ext>
            </a:extLst>
          </p:cNvPr>
          <p:cNvSpPr txBox="1"/>
          <p:nvPr/>
        </p:nvSpPr>
        <p:spPr>
          <a:xfrm>
            <a:off x="2092800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3AAD75-C2DB-645C-F84D-2923F676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26C-986B-9F21-B92D-079A807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5C11AA-3E87-920F-49EC-937E06CB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017186-3B55-3EDA-3E2B-DA1E985E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9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B0A6-5A89-D538-146F-CF6FAD20EB83}"/>
              </a:ext>
            </a:extLst>
          </p:cNvPr>
          <p:cNvSpPr txBox="1"/>
          <p:nvPr/>
        </p:nvSpPr>
        <p:spPr>
          <a:xfrm>
            <a:off x="3668025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</a:t>
            </a:r>
            <a:r>
              <a:rPr lang="en-US" altLang="ko-KR" sz="48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Look</a:t>
            </a:r>
            <a:endParaRPr lang="ko-KR" altLang="en-US" sz="48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5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C0E5-09AB-0252-25AF-4F8D5D8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C3298-766E-69B2-CBCE-0F9D9C56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27728-AB57-8C11-6A4B-361C901E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305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B5A3-3CB7-0F51-0ED8-B481E267E069}"/>
              </a:ext>
            </a:extLst>
          </p:cNvPr>
          <p:cNvSpPr txBox="1"/>
          <p:nvPr/>
        </p:nvSpPr>
        <p:spPr>
          <a:xfrm>
            <a:off x="4366392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Look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EC23A-3CD2-090C-69F0-4725DE87F484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8AFA-ED5A-2FB1-8FDC-3927749D051D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B5A83-9DCD-6B4B-6EB0-D431EAC3590F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</p:spTree>
    <p:extLst>
      <p:ext uri="{BB962C8B-B14F-4D97-AF65-F5344CB8AC3E}">
        <p14:creationId xmlns:p14="http://schemas.microsoft.com/office/powerpoint/2010/main" val="1030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2548-D455-4711-D482-45F50B8C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9E9E9-3685-9029-E1A4-ADA31583328E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F77D-F416-A601-9CB5-F62C05B41ACF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A2E5-4728-A756-8E18-DAB4A67747E8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A0188-D69C-D815-ABB5-6E003DB8A870}"/>
              </a:ext>
            </a:extLst>
          </p:cNvPr>
          <p:cNvSpPr txBox="1"/>
          <p:nvPr/>
        </p:nvSpPr>
        <p:spPr>
          <a:xfrm>
            <a:off x="4000715" y="6275308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지금까지 발표를 들어주셔서 감사합니다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B4241B-26B2-4554-B7A2-96C62E4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F821C-A676-9CD6-DA4E-AF416ACE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E083B-5220-F66B-7AEB-0B7B04B1016A}"/>
              </a:ext>
            </a:extLst>
          </p:cNvPr>
          <p:cNvSpPr txBox="1"/>
          <p:nvPr/>
        </p:nvSpPr>
        <p:spPr>
          <a:xfrm>
            <a:off x="6380420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C502-FC60-3E36-24B0-170BC66095E9}"/>
              </a:ext>
            </a:extLst>
          </p:cNvPr>
          <p:cNvSpPr txBox="1"/>
          <p:nvPr/>
        </p:nvSpPr>
        <p:spPr>
          <a:xfrm>
            <a:off x="6380420" y="1910330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7F1CEA-CA15-7E8C-5E87-D7A41723447E}"/>
              </a:ext>
            </a:extLst>
          </p:cNvPr>
          <p:cNvCxnSpPr>
            <a:cxnSpLocks/>
          </p:cNvCxnSpPr>
          <p:nvPr/>
        </p:nvCxnSpPr>
        <p:spPr>
          <a:xfrm>
            <a:off x="-770093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50091-72A1-E592-5037-DD524D37433D}"/>
              </a:ext>
            </a:extLst>
          </p:cNvPr>
          <p:cNvCxnSpPr>
            <a:cxnSpLocks/>
          </p:cNvCxnSpPr>
          <p:nvPr/>
        </p:nvCxnSpPr>
        <p:spPr>
          <a:xfrm flipH="1">
            <a:off x="-1127760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B63506-B236-4A7F-5236-011F41E991D3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A79D28-D6D9-EECC-58A0-B7DCD62C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3162" y="2357437"/>
            <a:ext cx="2143125" cy="214312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A7B070-74DF-B017-85EE-A111639F8696}"/>
              </a:ext>
            </a:extLst>
          </p:cNvPr>
          <p:cNvCxnSpPr>
            <a:cxnSpLocks/>
          </p:cNvCxnSpPr>
          <p:nvPr/>
        </p:nvCxnSpPr>
        <p:spPr>
          <a:xfrm flipH="1">
            <a:off x="-770093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D1039-5F71-56BF-74A5-14ED98A14396}"/>
              </a:ext>
            </a:extLst>
          </p:cNvPr>
          <p:cNvCxnSpPr>
            <a:cxnSpLocks/>
          </p:cNvCxnSpPr>
          <p:nvPr/>
        </p:nvCxnSpPr>
        <p:spPr>
          <a:xfrm>
            <a:off x="72237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61E959-4F0B-6594-1983-80A0F39211A1}"/>
              </a:ext>
            </a:extLst>
          </p:cNvPr>
          <p:cNvSpPr txBox="1"/>
          <p:nvPr/>
        </p:nvSpPr>
        <p:spPr>
          <a:xfrm>
            <a:off x="2504994" y="7928730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19" name="그림 18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87E7C4-B97A-08CB-F09C-4E60DCB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39" y="6979841"/>
            <a:ext cx="3448642" cy="3448642"/>
          </a:xfrm>
          <a:prstGeom prst="rect">
            <a:avLst/>
          </a:prstGeom>
        </p:spPr>
      </p:pic>
      <p:pic>
        <p:nvPicPr>
          <p:cNvPr id="6" name="그림 5" descr="컴퓨터, 일러스트레이션, 아니메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E53AEA-EF7F-F759-DAAF-E2B9B979B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70" y="1313946"/>
            <a:ext cx="1896930" cy="2242376"/>
          </a:xfrm>
          <a:prstGeom prst="rect">
            <a:avLst/>
          </a:prstGeom>
        </p:spPr>
      </p:pic>
      <p:pic>
        <p:nvPicPr>
          <p:cNvPr id="8" name="그림 7" descr="만화 영화, 신발류, 의류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5F57DA-34B1-3291-FD15-9B6281E00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3760" y="2925993"/>
            <a:ext cx="2257886" cy="247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40018-9022-23DB-3103-B49A49BE5764}"/>
              </a:ext>
            </a:extLst>
          </p:cNvPr>
          <p:cNvSpPr txBox="1"/>
          <p:nvPr/>
        </p:nvSpPr>
        <p:spPr>
          <a:xfrm>
            <a:off x="1215359" y="872933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</p:spTree>
    <p:extLst>
      <p:ext uri="{BB962C8B-B14F-4D97-AF65-F5344CB8AC3E}">
        <p14:creationId xmlns:p14="http://schemas.microsoft.com/office/powerpoint/2010/main" val="285021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4AD9-ADAA-0443-64C8-56847C6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03879-63FE-62FD-7D38-078A13D797EA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C4B3B-66A1-1357-03A4-17A1EA9A5DD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F8649D-0AF0-FE1E-A779-A31196CDEE70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103E44-24A0-D2FE-F39A-379372ED13A1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4E0131-B781-5705-F10E-E0B49DC54DFF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FD4F54-79B3-260E-9438-EA811D7FE6ED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9E4DD0-ECA6-018B-CF33-F103F7118F53}"/>
              </a:ext>
            </a:extLst>
          </p:cNvPr>
          <p:cNvSpPr txBox="1"/>
          <p:nvPr/>
        </p:nvSpPr>
        <p:spPr>
          <a:xfrm>
            <a:off x="-13497932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533863-F4A4-1906-7691-A2FCB7C7C5FA}"/>
              </a:ext>
            </a:extLst>
          </p:cNvPr>
          <p:cNvSpPr txBox="1"/>
          <p:nvPr/>
        </p:nvSpPr>
        <p:spPr>
          <a:xfrm>
            <a:off x="-13620557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155B8-D805-67CB-AF9D-AE7C01C39B78}"/>
              </a:ext>
            </a:extLst>
          </p:cNvPr>
          <p:cNvSpPr txBox="1"/>
          <p:nvPr/>
        </p:nvSpPr>
        <p:spPr>
          <a:xfrm>
            <a:off x="-12254477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6BDFE5-636E-FE43-7DAC-FE8B1E19415C}"/>
              </a:ext>
            </a:extLst>
          </p:cNvPr>
          <p:cNvSpPr txBox="1"/>
          <p:nvPr/>
        </p:nvSpPr>
        <p:spPr>
          <a:xfrm>
            <a:off x="-13620557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566936-E716-46E3-85E4-E68A1FE0C2FF}"/>
              </a:ext>
            </a:extLst>
          </p:cNvPr>
          <p:cNvSpPr txBox="1"/>
          <p:nvPr/>
        </p:nvSpPr>
        <p:spPr>
          <a:xfrm>
            <a:off x="-11944732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6187AF-9F20-C04B-958C-A2CFD3C36906}"/>
              </a:ext>
            </a:extLst>
          </p:cNvPr>
          <p:cNvSpPr txBox="1"/>
          <p:nvPr/>
        </p:nvSpPr>
        <p:spPr>
          <a:xfrm>
            <a:off x="-12196835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2C037-050D-04AD-F6A7-D2FE1006FA18}"/>
              </a:ext>
            </a:extLst>
          </p:cNvPr>
          <p:cNvSpPr txBox="1"/>
          <p:nvPr/>
        </p:nvSpPr>
        <p:spPr>
          <a:xfrm>
            <a:off x="-1219683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BB06EB-8A3A-B3DF-DE61-919706DF5511}"/>
              </a:ext>
            </a:extLst>
          </p:cNvPr>
          <p:cNvSpPr txBox="1"/>
          <p:nvPr/>
        </p:nvSpPr>
        <p:spPr>
          <a:xfrm>
            <a:off x="-1219683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FEAB97-7656-E95E-6BD9-5838409D7884}"/>
              </a:ext>
            </a:extLst>
          </p:cNvPr>
          <p:cNvSpPr txBox="1"/>
          <p:nvPr/>
        </p:nvSpPr>
        <p:spPr>
          <a:xfrm>
            <a:off x="-13620557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4EAE02-214D-A31F-83F2-75330F908AA8}"/>
              </a:ext>
            </a:extLst>
          </p:cNvPr>
          <p:cNvSpPr txBox="1"/>
          <p:nvPr/>
        </p:nvSpPr>
        <p:spPr>
          <a:xfrm>
            <a:off x="-13620557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E1779-4AB7-D45B-84F7-1AF08E533975}"/>
              </a:ext>
            </a:extLst>
          </p:cNvPr>
          <p:cNvSpPr txBox="1"/>
          <p:nvPr/>
        </p:nvSpPr>
        <p:spPr>
          <a:xfrm>
            <a:off x="-1391846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09B861-6C51-7B04-D97C-0C3081C07805}"/>
              </a:ext>
            </a:extLst>
          </p:cNvPr>
          <p:cNvSpPr txBox="1"/>
          <p:nvPr/>
        </p:nvSpPr>
        <p:spPr>
          <a:xfrm>
            <a:off x="-13567498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29E934-1845-2DB0-6ED0-D7055C7C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F5689F6-F4C8-0E4B-281F-A9B9B1DA8D02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78574B-5EAC-EBD3-B411-176B4C02243C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26" name="그림 2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E38D87-FC4C-4AD1-4365-909B201A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39F78-F9BF-8458-B885-DA5E4929DEFC}"/>
              </a:ext>
            </a:extLst>
          </p:cNvPr>
          <p:cNvSpPr txBox="1"/>
          <p:nvPr/>
        </p:nvSpPr>
        <p:spPr>
          <a:xfrm>
            <a:off x="6380420" y="-413247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B3D7-7667-83C6-9508-B13CA4A5F023}"/>
              </a:ext>
            </a:extLst>
          </p:cNvPr>
          <p:cNvSpPr txBox="1"/>
          <p:nvPr/>
        </p:nvSpPr>
        <p:spPr>
          <a:xfrm>
            <a:off x="6380420" y="-3491641"/>
            <a:ext cx="4532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스마트 기기를 쓰는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7" name="그림 6" descr="컴퓨터, 일러스트레이션, 아니메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FA4620-2152-D1A1-F676-2E8C65E20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70" y="-4088025"/>
            <a:ext cx="1896930" cy="2242376"/>
          </a:xfrm>
          <a:prstGeom prst="rect">
            <a:avLst/>
          </a:prstGeom>
        </p:spPr>
      </p:pic>
      <p:pic>
        <p:nvPicPr>
          <p:cNvPr id="8" name="그림 7" descr="만화 영화, 신발류, 의류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0216DE-898A-BD6F-CC53-5B51E523D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3760" y="-2475978"/>
            <a:ext cx="2257886" cy="24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9DEBE-C3E4-9E51-52FA-FBE45FB1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F4717-191B-CCDB-6E8E-932DAC1AB7C8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A31AC-CC67-E956-1CE9-A201DB79D40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F0839C-FB25-28D8-237A-0AF60DFFDAC7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D0FD6B-EF93-EA5E-1862-5EFA9CE19B5A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08C1DD-2C01-FB73-A7D1-4B628FB76F1B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44633D-4278-160E-0DC6-E515EBD174BA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571C8C-2A49-54DC-1DF4-233C64CF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ED6B812-027C-7BEB-7143-24473C40BA79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9B2947-BE4B-5EFF-6BCE-97E05FABF9E4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46E0F5-D4E4-1573-978C-667ACE0DD28D}"/>
              </a:ext>
            </a:extLst>
          </p:cNvPr>
          <p:cNvGrpSpPr/>
          <p:nvPr/>
        </p:nvGrpSpPr>
        <p:grpSpPr>
          <a:xfrm>
            <a:off x="676934" y="841591"/>
            <a:ext cx="10838132" cy="3238040"/>
            <a:chOff x="676934" y="841591"/>
            <a:chExt cx="10838132" cy="32380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65C2411-AD83-90B1-2760-84A740C6AD87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0729D15-903B-ADC9-BDDA-01BE49A4C459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5D19BC-7EB4-9000-0684-A06BED068DD8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FDEDE0-8ED1-2E0A-8F19-C4CED4A6FE53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90E9712-8557-9921-6412-C7CAB44ECC58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62E4F9-4845-3288-DF92-93B9E3FF136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39AA7F9-BAF2-84A0-C884-0B5840CFB165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C5FBDB9-DEA3-F87D-91A6-8CD2FFD0A93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C4C389-C9D3-8858-7117-46689AC693E6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pic>
        <p:nvPicPr>
          <p:cNvPr id="16" name="그림 1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95190B-224F-6E4D-AC39-CB99FBE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FDE9C-3C63-AFFE-D93A-E6E1CA939610}"/>
              </a:ext>
            </a:extLst>
          </p:cNvPr>
          <p:cNvSpPr txBox="1"/>
          <p:nvPr/>
        </p:nvSpPr>
        <p:spPr>
          <a:xfrm>
            <a:off x="-11704407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122509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4FEF-4666-348E-3098-14A2E57D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5832A-07F4-4E5B-6A11-7D2F0700AE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185666-30B0-F994-8C9D-35001974F137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D6D893-E2B7-FAFD-06C5-7D2148E1DF64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940A37-F928-26E4-DB60-7EDF3AE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42E15A-6791-4787-D1B5-A369DB36270C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EBF29-6BA3-8D7D-7CCF-5F42167C7542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1EA95F-460F-0D67-8A2B-D4437B9531F2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1B60CE-B4D1-756F-5656-9916320B7422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83E75CF-0196-0011-A179-15147392B0AA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B3BDD-A375-4945-021A-F74967D8DAC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799F93-9189-BCB2-B47E-C02FDF8FB832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FE97774-AE02-A0C3-49E4-CB1443F76B1C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A22648-30D5-3D60-F42B-458E01C23C07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3F14C4-6A42-4022-690C-8D3FE0D091B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767C50-1EE5-2770-46B1-BFA6605609F0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130591-BBAF-D537-4863-A42611B798F2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B6DD1-8EE9-23F0-D90F-5458EE00EEB3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C6E27-D7D4-22F9-1A19-AD76BEE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5D2CE6-F199-A9A5-174F-5B74B0B78554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33222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7D88D-A413-4F6F-5ECC-BF61FDA5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A38314-E280-337F-FD20-34C5C7ADBD0A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66B9F16-7D6C-15CA-CDC5-A6B60AC41674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0E532E-FBDD-3DFC-911A-9EB6A4194CFB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BF032-6ADA-966C-F31F-6E6C70EC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B20D3-3223-04D5-5DDD-0C01EF37CBF2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6D6BBC-6714-A2C3-EDC7-939BC81E755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E7534E-0271-2D4F-741E-06216FA11811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64E7F7-017D-006C-FBE6-054E61B23B1D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9EE24AD-34CA-2A0C-7780-0B4F784A72A3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E62EE-D60E-5453-2EC4-DAA3DEC9D84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DCEFA0-B2BB-BAD0-7C30-431C1EF61E87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5230CE7-46B6-6B12-D8FA-C60D5BD77F59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4FDF24-8095-ECE7-E711-0012A976CD9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40B21A7-F435-1E4B-6EB8-F922AD891F0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5B2767-037E-2371-C6FF-C81B4D8876F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B20DAE-E2F1-F92B-CB4D-B2B6830A3D00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485E1-8EF3-2B57-79AA-398138D24190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AB3ADE-8AF2-0AB0-C8A3-E578B13A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A2F1AD-ACC4-93D5-0C28-31214EDAABFF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2D7E16-B58D-5597-267E-1FB43D1A4AB7}"/>
              </a:ext>
            </a:extLst>
          </p:cNvPr>
          <p:cNvSpPr txBox="1"/>
          <p:nvPr/>
        </p:nvSpPr>
        <p:spPr>
          <a:xfrm>
            <a:off x="2085809" y="3526688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#1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저조도</a:t>
            </a:r>
          </a:p>
        </p:txBody>
      </p:sp>
    </p:spTree>
    <p:extLst>
      <p:ext uri="{BB962C8B-B14F-4D97-AF65-F5344CB8AC3E}">
        <p14:creationId xmlns:p14="http://schemas.microsoft.com/office/powerpoint/2010/main" val="1621928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A5691-CD64-B5AD-9691-BDCEDD98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C8FD6A-A1AC-1F6F-B52F-96860B1388E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7D417-37A5-68A7-1563-B85DE4AC65A1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89444-9AF0-9FEE-7FB9-60644F0E3A46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655032-D976-F3D2-2DF2-03112DB1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BD62F7-CCB6-B7B3-E22D-AD7F989CC712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3BB363-82F6-04B2-A25B-EE342ECC83B3}"/>
              </a:ext>
            </a:extLst>
          </p:cNvPr>
          <p:cNvSpPr txBox="1"/>
          <p:nvPr/>
        </p:nvSpPr>
        <p:spPr>
          <a:xfrm>
            <a:off x="1809291" y="352668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#2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빨려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들어감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5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AE549-19AB-EF8C-3F9A-96A1BA07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39355-3A24-D78B-7CF4-4020F829570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CDD930-21BA-9C66-72CB-02D91AC5994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88563-BF78-2C1C-316C-9A7F971EA3E3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80D59-D1B3-0E1F-3229-A10D632C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5C07EA-13CF-C848-CD23-9CF713783EEC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2953B-4C7A-A09A-6278-D010026880F9}"/>
              </a:ext>
            </a:extLst>
          </p:cNvPr>
          <p:cNvSpPr txBox="1"/>
          <p:nvPr/>
        </p:nvSpPr>
        <p:spPr>
          <a:xfrm>
            <a:off x="1689066" y="3526688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#3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기울어짐</a:t>
            </a:r>
          </a:p>
        </p:txBody>
      </p:sp>
    </p:spTree>
    <p:extLst>
      <p:ext uri="{BB962C8B-B14F-4D97-AF65-F5344CB8AC3E}">
        <p14:creationId xmlns:p14="http://schemas.microsoft.com/office/powerpoint/2010/main" val="2632354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D9FA-9FF0-9F77-4F73-F40B48D4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55478B-4211-8509-D4E0-A0699DA7F205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F19AA4-CE6B-5C13-6F2A-B0695BE93E60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510F6-F53D-EEE1-8E62-A4690A7A1FD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3B062-2C8D-4DAA-D7D5-4CA10F1D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11EE0B-0BA5-68D8-DE39-DED25327E8ED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4A1D37-2E65-0E0F-DEA3-0802C4BE0CDC}"/>
              </a:ext>
            </a:extLst>
          </p:cNvPr>
          <p:cNvSpPr txBox="1"/>
          <p:nvPr/>
        </p:nvSpPr>
        <p:spPr>
          <a:xfrm>
            <a:off x="2085809" y="3483590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#4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11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503</Words>
  <Application>Microsoft Office PowerPoint</Application>
  <PresentationFormat>와이드스크린</PresentationFormat>
  <Paragraphs>134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나눔고딕 Light</vt:lpstr>
      <vt:lpstr>KoPub돋움체 Light</vt:lpstr>
      <vt:lpstr>Arial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황재현</dc:creator>
  <cp:lastModifiedBy>황재현</cp:lastModifiedBy>
  <cp:revision>84</cp:revision>
  <dcterms:created xsi:type="dcterms:W3CDTF">2025-05-20T02:06:04Z</dcterms:created>
  <dcterms:modified xsi:type="dcterms:W3CDTF">2025-05-21T04:35:03Z</dcterms:modified>
</cp:coreProperties>
</file>